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-18"/>
      <p:regular r:id="rId8"/>
      <p:bold r:id="rId9"/>
      <p:italic r:id="rId10"/>
      <p:boldItalic r:id="rId11"/>
    </p:embeddedFont>
    <p:embeddedFont>
      <p:font typeface="Raleway" panose="020B0604020202020204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35fd9ad9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35fd9ad9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35fd9ad9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35fd9ad9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35fd9ad9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35fd9ad9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35fd9ad9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35fd9ad9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6660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dbać o Ziemię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0675" y="4119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Przygotował: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Karol Kaczmarczyk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Segreguj śmieci i inne odpady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Wyrzucaj osobno plastik i papier oraz resztki jedzenia.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925" y="2491400"/>
            <a:ext cx="1923702" cy="256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300" y="1385625"/>
            <a:ext cx="2547249" cy="339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Ogranicz używanie samochodu: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Nie musisz wszędzie jeździć autem, możesz pojechać do sklepu lub gdzie indziej rowerem lub hulajnogą.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949" y="2390925"/>
            <a:ext cx="2674574" cy="263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11 zalet jazdy na rowerz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400" y="2693278"/>
            <a:ext cx="3267750" cy="20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Oszczędzaj wodę i prąd: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Podczas mycia zębów nie musi z kranu lecieć woda cały czas, wystarczy przy zamoczeniu szczotki i przy wypłukaniu buzi. Tak samo z prądem światło nie musi być cały czas włączone.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93" y="2647450"/>
            <a:ext cx="1810276" cy="241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Jak oszczędzać prąd? Dziennik Prawn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100" y="2878500"/>
            <a:ext cx="3311627" cy="18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Nie używaj plastiku: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Rób zakupy w szmacianej torbie i staraj się ograniczyć do minimum kupowanie plastiku</a:t>
            </a:r>
            <a:endParaRPr/>
          </a:p>
        </p:txBody>
      </p:sp>
      <p:pic>
        <p:nvPicPr>
          <p:cNvPr id="118" name="Google Shape;118;p17" descr="stop plastikom. - yoju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25" y="2531550"/>
            <a:ext cx="2347400" cy="23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Torby ekologiczne z nadrukiem. Dużo modeli i kolorów. Cennik na stroni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975" y="2669200"/>
            <a:ext cx="5764635" cy="1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Pokaz na ekranie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Raleway</vt:lpstr>
      <vt:lpstr>Lato</vt:lpstr>
      <vt:lpstr>Streamline</vt:lpstr>
      <vt:lpstr>Jak dbać o Ziemię</vt:lpstr>
      <vt:lpstr>Segreguj śmieci i inne odpady</vt:lpstr>
      <vt:lpstr>Ogranicz używanie samochodu:</vt:lpstr>
      <vt:lpstr>Oszczędzaj wodę i prąd:</vt:lpstr>
      <vt:lpstr>Nie używaj plastiku: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dbać o Ziemię</dc:title>
  <dc:creator>admin</dc:creator>
  <cp:lastModifiedBy>Maria Pawełkiewicz</cp:lastModifiedBy>
  <cp:revision>1</cp:revision>
  <dcterms:modified xsi:type="dcterms:W3CDTF">2021-04-25T16:37:24Z</dcterms:modified>
</cp:coreProperties>
</file>